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388C-58A5-46EB-8DAB-1B900CF1B6CB}" type="datetimeFigureOut">
              <a:rPr lang="de-DE" smtClean="0"/>
              <a:t>14.11.2014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2C4F-FA6F-441F-8317-BD6BC73222F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2C4F-FA6F-441F-8317-BD6BC73222F0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llerhand2015.de/wp-content/uploads/2014/10/P906003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0"/>
            <a:ext cx="9143999" cy="685579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allerhand2015.de/wp-content/uploads/2014/10/P9060037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210"/>
            <a:ext cx="9143999" cy="685579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omic Sans MS" pitchFamily="66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5316-6D29-47C0-9728-914E7A26FB26}" type="datetimeFigureOut">
              <a:rPr lang="de-DE" smtClean="0"/>
              <a:pPr/>
              <a:t>14.11.2014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B3AB-A633-46C3-B000-2133C8DA248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rhand2015.de/" TargetMode="External"/><Relationship Id="rId2" Type="http://schemas.openxmlformats.org/officeDocument/2006/relationships/hyperlink" Target="http://www.pbw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lerhand@pbw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285884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z</a:t>
            </a:r>
            <a:r>
              <a:rPr lang="de-DE" b="1" dirty="0" smtClean="0">
                <a:solidFill>
                  <a:schemeClr val="tx1"/>
                </a:solidFill>
                <a:latin typeface="Comic Sans MS" pitchFamily="66" charset="0"/>
              </a:rPr>
              <a:t>usammenkommen- </a:t>
            </a:r>
          </a:p>
          <a:p>
            <a:r>
              <a:rPr lang="de-DE" b="1" dirty="0" smtClean="0">
                <a:solidFill>
                  <a:schemeClr val="tx1"/>
                </a:solidFill>
                <a:latin typeface="Comic Sans MS" pitchFamily="66" charset="0"/>
              </a:rPr>
              <a:t>mitmachen- aufbrechen</a:t>
            </a:r>
            <a:endParaRPr lang="de-DE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3429024" cy="343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1357290" y="0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Adelsdorf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22.-26.5.2015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Anmeldung</a:t>
            </a:r>
            <a:br>
              <a:rPr lang="de-DE" dirty="0" smtClean="0"/>
            </a:br>
            <a:r>
              <a:rPr lang="de-DE" dirty="0" smtClean="0"/>
              <a:t>Kosten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Ab 1.12 über unsere </a:t>
            </a:r>
            <a:r>
              <a:rPr lang="de-DE" u="sng" dirty="0" smtClean="0"/>
              <a:t>pbw.org</a:t>
            </a:r>
            <a:r>
              <a:rPr lang="de-DE" dirty="0" smtClean="0"/>
              <a:t> Seite</a:t>
            </a:r>
          </a:p>
          <a:p>
            <a:endParaRPr lang="de-DE" dirty="0" smtClean="0"/>
          </a:p>
          <a:p>
            <a:r>
              <a:rPr lang="de-DE" dirty="0" smtClean="0"/>
              <a:t>Gestaffelt nach Entfernung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Zone A (grün): ~ 67,60 €</a:t>
            </a:r>
          </a:p>
          <a:p>
            <a:pPr lvl="1"/>
            <a:r>
              <a:rPr lang="de-DE" dirty="0" smtClean="0"/>
              <a:t>Zone B (blau):  ~ 57,60 €</a:t>
            </a:r>
          </a:p>
          <a:p>
            <a:pPr lvl="1"/>
            <a:r>
              <a:rPr lang="de-DE" dirty="0" smtClean="0"/>
              <a:t>Zone C (rot):    ~ 47,60 </a:t>
            </a:r>
            <a:r>
              <a:rPr lang="de-DE" dirty="0" smtClean="0"/>
              <a:t>€</a:t>
            </a:r>
          </a:p>
          <a:p>
            <a:pPr lvl="2"/>
            <a:endParaRPr lang="de-DE" dirty="0" smtClean="0"/>
          </a:p>
          <a:p>
            <a:pPr lvl="2"/>
            <a:r>
              <a:rPr lang="de-DE" dirty="0" smtClean="0"/>
              <a:t>Frühbucherrabatt: 5 € </a:t>
            </a:r>
            <a:endParaRPr lang="de-DE" dirty="0" smtClean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79" y="2928934"/>
            <a:ext cx="2219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Weltenbummler</a:t>
            </a:r>
            <a:br>
              <a:rPr lang="de-DE" dirty="0" smtClean="0"/>
            </a:br>
            <a:r>
              <a:rPr lang="de-DE" dirty="0" smtClean="0"/>
              <a:t>auf Allerhand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 smtClean="0"/>
          </a:p>
          <a:p>
            <a:r>
              <a:rPr lang="de-DE" dirty="0" smtClean="0"/>
              <a:t>4 Bünde/ ca. 600 </a:t>
            </a:r>
            <a:r>
              <a:rPr lang="de-DE" dirty="0" err="1" smtClean="0"/>
              <a:t>Pfadis</a:t>
            </a:r>
            <a:r>
              <a:rPr lang="de-DE" dirty="0" smtClean="0"/>
              <a:t> im Unterlager</a:t>
            </a:r>
          </a:p>
          <a:p>
            <a:endParaRPr lang="de-DE" dirty="0" smtClean="0"/>
          </a:p>
          <a:p>
            <a:r>
              <a:rPr lang="de-DE" dirty="0" smtClean="0"/>
              <a:t>Maibaum</a:t>
            </a:r>
          </a:p>
          <a:p>
            <a:r>
              <a:rPr lang="de-DE" dirty="0" smtClean="0"/>
              <a:t>Tanz in den </a:t>
            </a:r>
            <a:br>
              <a:rPr lang="de-DE" dirty="0" smtClean="0"/>
            </a:br>
            <a:r>
              <a:rPr lang="de-DE" dirty="0" smtClean="0"/>
              <a:t>Mai</a:t>
            </a:r>
          </a:p>
          <a:p>
            <a:r>
              <a:rPr lang="de-DE" dirty="0" err="1" smtClean="0"/>
              <a:t>Lagertor</a:t>
            </a:r>
            <a:endParaRPr lang="de-DE" dirty="0" smtClean="0"/>
          </a:p>
          <a:p>
            <a:r>
              <a:rPr lang="de-DE" dirty="0" err="1" smtClean="0"/>
              <a:t>Jurtenburg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4648" r="13867" b="21631"/>
          <a:stretch>
            <a:fillRect/>
          </a:stretch>
        </p:blipFill>
        <p:spPr bwMode="auto">
          <a:xfrm>
            <a:off x="3137497" y="2571744"/>
            <a:ext cx="6006503" cy="42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219" t="17041" r="25390" b="22168"/>
          <a:stretch>
            <a:fillRect/>
          </a:stretch>
        </p:blipFill>
        <p:spPr bwMode="auto">
          <a:xfrm>
            <a:off x="5572132" y="3643314"/>
            <a:ext cx="648106" cy="6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Freitag</a:t>
            </a:r>
            <a:br>
              <a:rPr lang="de-DE" dirty="0" smtClean="0"/>
            </a:br>
            <a:r>
              <a:rPr lang="de-DE" u="sng" dirty="0" smtClean="0"/>
              <a:t>Anreise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Anreise: 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Nächster Bahnhof ist Erlangen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Aus dem Norden: Evtl. Sonderzug organisiert vom </a:t>
            </a:r>
            <a:r>
              <a:rPr lang="de-DE" dirty="0" err="1" smtClean="0"/>
              <a:t>PbNL</a:t>
            </a: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Samstag</a:t>
            </a:r>
            <a:br>
              <a:rPr lang="de-DE" dirty="0" smtClean="0"/>
            </a:br>
            <a:r>
              <a:rPr lang="de-DE" u="sng" dirty="0" smtClean="0"/>
              <a:t>Gemeinschaft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Gruppen-Laden-Ein</a:t>
            </a:r>
          </a:p>
          <a:p>
            <a:endParaRPr lang="de-DE" dirty="0" smtClean="0"/>
          </a:p>
          <a:p>
            <a:r>
              <a:rPr lang="de-DE" dirty="0" smtClean="0"/>
              <a:t>Geländespiele für 500</a:t>
            </a:r>
          </a:p>
          <a:p>
            <a:endParaRPr lang="de-DE" dirty="0" smtClean="0"/>
          </a:p>
          <a:p>
            <a:r>
              <a:rPr lang="de-DE" dirty="0" smtClean="0"/>
              <a:t>Lichtermeer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Sonntag</a:t>
            </a:r>
            <a:br>
              <a:rPr lang="de-DE" dirty="0" smtClean="0"/>
            </a:br>
            <a:r>
              <a:rPr lang="de-DE" u="sng" dirty="0" smtClean="0"/>
              <a:t>Tradition 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err="1" smtClean="0"/>
              <a:t>AG‘s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Pro 25 Teilnehmer soll eine AG veranstaltet werden</a:t>
            </a:r>
          </a:p>
          <a:p>
            <a:pPr lvl="1"/>
            <a:endParaRPr lang="de-DE" dirty="0"/>
          </a:p>
          <a:p>
            <a:r>
              <a:rPr lang="de-DE" dirty="0" err="1" smtClean="0"/>
              <a:t>Singewettstreit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Offener </a:t>
            </a:r>
            <a:r>
              <a:rPr lang="de-DE" dirty="0" err="1" smtClean="0"/>
              <a:t>Jurtenabend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Montag</a:t>
            </a:r>
            <a:br>
              <a:rPr lang="de-DE" dirty="0" smtClean="0"/>
            </a:br>
            <a:r>
              <a:rPr lang="de-DE" u="sng" dirty="0" smtClean="0"/>
              <a:t>Grenzenlosigkeit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 smtClean="0"/>
          </a:p>
          <a:p>
            <a:r>
              <a:rPr lang="de-DE" dirty="0" smtClean="0"/>
              <a:t>Jahrmarkt</a:t>
            </a:r>
          </a:p>
          <a:p>
            <a:endParaRPr lang="de-DE" dirty="0"/>
          </a:p>
          <a:p>
            <a:pPr lvl="1"/>
            <a:r>
              <a:rPr lang="de-DE" dirty="0"/>
              <a:t> </a:t>
            </a:r>
            <a:r>
              <a:rPr lang="de-DE" dirty="0" smtClean="0"/>
              <a:t>Das Lager verwandelt sich in einen riesigen Jahrmarkt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Pro 50 Teilnehmer soll eine Mitmach- Aktion (z.B. Dosenwerfen) und eine Zuschau- Aktion (z.B. Feuerspucken) angeboten werden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Dienstag</a:t>
            </a:r>
            <a:br>
              <a:rPr lang="de-DE" dirty="0" smtClean="0"/>
            </a:br>
            <a:r>
              <a:rPr lang="de-DE" u="sng" dirty="0" smtClean="0"/>
              <a:t>Abreise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Dann ist das Lager leider schon rum </a:t>
            </a:r>
            <a:r>
              <a:rPr lang="de-DE" dirty="0" smtClean="0">
                <a:sym typeface="Wingdings" pitchFamily="2" charset="2"/>
              </a:rPr>
              <a:t></a:t>
            </a:r>
          </a:p>
          <a:p>
            <a:endParaRPr lang="de-DE" dirty="0">
              <a:sym typeface="Wingdings" pitchFamily="2" charset="2"/>
            </a:endParaRP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(Und der Lagerplatz ist nicht mehr so schön grün…)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 einen Blick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Weitere Infos demnächst auf </a:t>
            </a:r>
            <a:r>
              <a:rPr lang="de-DE" dirty="0" smtClean="0">
                <a:hlinkClick r:id="rId2"/>
              </a:rPr>
              <a:t>www.pbw.org</a:t>
            </a:r>
            <a:r>
              <a:rPr lang="de-DE" dirty="0" smtClean="0"/>
              <a:t> oder unter </a:t>
            </a:r>
            <a:r>
              <a:rPr lang="de-DE" dirty="0" smtClean="0">
                <a:hlinkClick r:id="rId3"/>
              </a:rPr>
              <a:t>www.allerhand2015.de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Ansprechpartner: </a:t>
            </a:r>
          </a:p>
          <a:p>
            <a:pPr>
              <a:buNone/>
            </a:pPr>
            <a:r>
              <a:rPr lang="de-DE" dirty="0" smtClean="0"/>
              <a:t>	Nico Krajewski; Sven Stumpf; Jonas Fauser 			</a:t>
            </a:r>
            <a:r>
              <a:rPr lang="de-DE" u="sng" dirty="0" smtClean="0">
                <a:hlinkClick r:id="rId4"/>
              </a:rPr>
              <a:t>allerhand@pbw.org</a:t>
            </a:r>
            <a:endParaRPr lang="de-DE" u="sng" dirty="0" smtClean="0"/>
          </a:p>
          <a:p>
            <a:endParaRPr lang="de-DE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715008" y="42860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Allerhand</a:t>
            </a:r>
            <a:endParaRPr lang="de-DE" sz="4800" b="1" i="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Bildschirmpräsentation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Folie 1</vt:lpstr>
      <vt:lpstr>Anmeldung Kosten</vt:lpstr>
      <vt:lpstr>Weltenbummler auf Allerhand</vt:lpstr>
      <vt:lpstr>Freitag Anreise</vt:lpstr>
      <vt:lpstr>Samstag Gemeinschaft</vt:lpstr>
      <vt:lpstr>Sonntag Tradition </vt:lpstr>
      <vt:lpstr>Montag Grenzenlosigkeit</vt:lpstr>
      <vt:lpstr>Dienstag Abreise</vt:lpstr>
      <vt:lpstr>Auf einen Blick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Nico</dc:creator>
  <cp:lastModifiedBy>Nico</cp:lastModifiedBy>
  <cp:revision>5</cp:revision>
  <dcterms:created xsi:type="dcterms:W3CDTF">2014-11-13T16:30:35Z</dcterms:created>
  <dcterms:modified xsi:type="dcterms:W3CDTF">2014-11-14T21:32:16Z</dcterms:modified>
</cp:coreProperties>
</file>